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57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>
        <p:scale>
          <a:sx n="104" d="100"/>
          <a:sy n="104" d="100"/>
        </p:scale>
        <p:origin x="144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62BA36-AA82-8947-A7DC-594C45F48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8D62CC4-3E4F-1F43-AAEF-3D5EF3948B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86B617-C1B1-B843-AE15-168F0FE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09F4D1-0226-BE48-9600-0CF07B89F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20EEEB-FA7F-B541-B99C-053D3DF9D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771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05AB9E-6062-6C44-A6A0-AA0B3C4DD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86E23A4-157E-4E4F-A39E-6C6363FCFE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A0A0C-4121-A64E-9061-1DE2971C0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23514A-CC4B-4341-8A39-3E7195CF6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D70F97-B161-5D46-8416-666329BDC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4106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8E4EECE-EDA4-4B44-8F84-2740F51CF8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DA4C8C6-1B70-BA45-BA49-57D826673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EE9623-3CA5-4D49-94B5-F4BA74479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7269D1-0B15-574A-8320-768A6FA09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AC98AC-96BD-984B-9B36-5E34B6F3F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2204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73D769-4624-084E-9468-34446BEE2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337617-61D8-BD4B-9450-93089BCC5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D022B2-1985-0048-BBC8-0632AD93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7184AF-6AFE-C940-B284-B4007275D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F9EB27-193D-0840-B017-538EB4153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9981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B123BA-AAF0-F14F-BF23-BE21B7EE5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2AD149-E3A5-2F45-A6AF-FE0B074EB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71D985-8513-6742-93E0-B12CF2868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62F201-403D-1346-9399-828710740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A48A1F-6280-9340-B8A1-0C3E246CA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4194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F10475-4A00-604D-AC7B-E9D66B59B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3D9170-CC51-1D40-9A28-42DC138E70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043AE0C-CA8D-B345-B0D2-B9E7F55DB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7D14CEA-3DA9-7341-BF91-FDB2263CA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251077-5AC7-BD45-BE04-6DC5D3460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CD28DC-CB45-404D-AEEB-9AA433958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4578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5EE94-A703-FF4D-B853-A612A0AE1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B0539A-7B39-3C4C-B319-12D4F28BF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F8A0C0-E414-834C-9078-52CD97C02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2CD7288-5DF3-1940-B9FD-9EEA1D591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51736FB-D7BA-FF45-A7C8-22759E3C94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E945B43-57F3-4742-98C8-567AEDD49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1B4625E-5392-6F42-9895-B0C7A08E9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71B0B85-A021-9F44-9587-D5DA63A49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6391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14D568-96D1-4543-9411-BBABFA66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E865CB5-639E-3141-96D3-01D2C8FA4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F5B88F8-FD25-B948-8981-1DD8C3D3D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988B17D-C6A7-6C49-9CF7-59C2E92A1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2447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03534C2-2B9D-F449-8147-4C224F19E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C0A9764-7748-5A43-8D9C-1FAF5088D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72C802D-47DE-2141-92F4-E6449C10D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7014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BFB714-8089-3A40-8495-E9DCF432D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722926-8F69-B74D-BFF2-A9A941CAB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620DAFC-EABE-1C45-96C7-7590A6EEC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36C72C-65C0-F148-BB6C-13E729F8B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10D377F-D644-4346-B651-3C9551083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07BB52-EAD4-3249-9423-B93AE4B6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3756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E04D67-4564-1C47-B531-0AD19B301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B14EF6C-2D36-A748-9F7A-65E00B0E1F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2B9914-A169-AA42-AF39-B09C9F735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E1052A-DF41-1044-8807-59AD898E7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0AD52E-ED0D-394F-ACFF-B5A1A0DCE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27D2C48-C5AF-A64B-A70F-7549E399C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3935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4701429-643C-2E4E-AE89-23CC65F4E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23E14C-07CE-C247-AF31-41F62943A4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C3852D-3F45-2643-B28F-D0B300F7A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D4FCE-7C2C-0C4D-BA15-FDE97D83F1F4}" type="datetimeFigureOut">
              <a:rPr kumimoji="1" lang="zh-CN" altLang="en-US" smtClean="0"/>
              <a:t>2019/11/29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878D85-F312-C246-B635-4AF79A97E4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86C053-D663-4A43-9680-EC492A680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04EED-E5FF-1D4D-9F93-C37222E4A9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055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424D72F4-42CF-A44E-B892-84795DA7ABFC}"/>
              </a:ext>
            </a:extLst>
          </p:cNvPr>
          <p:cNvGrpSpPr/>
          <p:nvPr/>
        </p:nvGrpSpPr>
        <p:grpSpPr>
          <a:xfrm>
            <a:off x="500505" y="1468693"/>
            <a:ext cx="11484241" cy="3723488"/>
            <a:chOff x="500505" y="1468693"/>
            <a:chExt cx="11484241" cy="3723488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DDDEE28E-0A64-5548-B226-41BD3AF6EF44}"/>
                </a:ext>
              </a:extLst>
            </p:cNvPr>
            <p:cNvGrpSpPr/>
            <p:nvPr/>
          </p:nvGrpSpPr>
          <p:grpSpPr>
            <a:xfrm>
              <a:off x="500505" y="1468693"/>
              <a:ext cx="11484241" cy="2909300"/>
              <a:chOff x="500505" y="1468693"/>
              <a:chExt cx="11484241" cy="2909300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CB283D31-925C-EF45-8DAE-90BD37AAE0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00505" y="1542709"/>
                <a:ext cx="1831730" cy="2835284"/>
              </a:xfrm>
              <a:prstGeom prst="rect">
                <a:avLst/>
              </a:prstGeom>
            </p:spPr>
          </p:pic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CDE01C6D-6B49-E44D-BB99-821B8A5860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02349" y="1468693"/>
                <a:ext cx="2909299" cy="2909299"/>
              </a:xfrm>
              <a:prstGeom prst="rect">
                <a:avLst/>
              </a:prstGeom>
            </p:spPr>
          </p:pic>
          <p:pic>
            <p:nvPicPr>
              <p:cNvPr id="13" name="图片 12">
                <a:extLst>
                  <a:ext uri="{FF2B5EF4-FFF2-40B4-BE49-F238E27FC236}">
                    <a16:creationId xmlns:a16="http://schemas.microsoft.com/office/drawing/2014/main" id="{05A908F4-2B8B-8F4E-8858-823C95BF4E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75448" y="1468693"/>
                <a:ext cx="2909298" cy="2909298"/>
              </a:xfrm>
              <a:prstGeom prst="rect">
                <a:avLst/>
              </a:prstGeom>
            </p:spPr>
          </p:pic>
          <p:pic>
            <p:nvPicPr>
              <p:cNvPr id="15" name="图片 14">
                <a:extLst>
                  <a:ext uri="{FF2B5EF4-FFF2-40B4-BE49-F238E27FC236}">
                    <a16:creationId xmlns:a16="http://schemas.microsoft.com/office/drawing/2014/main" id="{4DDD52CC-A83C-284C-9474-2609C95A7A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75835" y="1757309"/>
                <a:ext cx="4821090" cy="2259886"/>
              </a:xfrm>
              <a:prstGeom prst="rect">
                <a:avLst/>
              </a:prstGeom>
            </p:spPr>
          </p:pic>
        </p:grp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E7138C2C-E212-5C47-A4BC-744A29082466}"/>
                </a:ext>
              </a:extLst>
            </p:cNvPr>
            <p:cNvSpPr txBox="1"/>
            <p:nvPr/>
          </p:nvSpPr>
          <p:spPr>
            <a:xfrm>
              <a:off x="1135665" y="4545850"/>
              <a:ext cx="12842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600" b="1" dirty="0"/>
                <a:t>A</a:t>
              </a:r>
              <a:endParaRPr kumimoji="1" lang="zh-CN" altLang="en-US" sz="3600" b="1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884FDDE-D04F-6C4D-AB34-FFAAE8A52FEE}"/>
                </a:ext>
              </a:extLst>
            </p:cNvPr>
            <p:cNvSpPr txBox="1"/>
            <p:nvPr/>
          </p:nvSpPr>
          <p:spPr>
            <a:xfrm>
              <a:off x="4097253" y="4545850"/>
              <a:ext cx="12842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600" b="1" dirty="0"/>
                <a:t>B</a:t>
              </a:r>
              <a:endParaRPr kumimoji="1" lang="zh-CN" altLang="en-US" sz="3600" b="1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7E92644-5940-EB4C-9991-E8775C03E5AE}"/>
                </a:ext>
              </a:extLst>
            </p:cNvPr>
            <p:cNvSpPr txBox="1"/>
            <p:nvPr/>
          </p:nvSpPr>
          <p:spPr>
            <a:xfrm>
              <a:off x="7189245" y="4545850"/>
              <a:ext cx="12842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600" b="1" dirty="0"/>
                <a:t>C</a:t>
              </a:r>
              <a:endParaRPr kumimoji="1" lang="zh-CN" altLang="en-US" sz="3600" b="1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477D5C6-4098-CD40-86E9-5C56200F8348}"/>
                </a:ext>
              </a:extLst>
            </p:cNvPr>
            <p:cNvSpPr txBox="1"/>
            <p:nvPr/>
          </p:nvSpPr>
          <p:spPr>
            <a:xfrm>
              <a:off x="10414200" y="4545850"/>
              <a:ext cx="12842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600" b="1" dirty="0"/>
                <a:t>D</a:t>
              </a:r>
              <a:endParaRPr kumimoji="1" lang="zh-CN" alt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709064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A4F7200F-CC2D-A442-9601-704B86A0F245}"/>
              </a:ext>
            </a:extLst>
          </p:cNvPr>
          <p:cNvGrpSpPr/>
          <p:nvPr/>
        </p:nvGrpSpPr>
        <p:grpSpPr>
          <a:xfrm>
            <a:off x="1934034" y="1143453"/>
            <a:ext cx="8583425" cy="3335817"/>
            <a:chOff x="1934034" y="1143453"/>
            <a:chExt cx="8583425" cy="3335817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B5163E04-BB2A-8643-813D-8406C51D3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4034" y="1143453"/>
              <a:ext cx="3898356" cy="3335817"/>
            </a:xfrm>
            <a:prstGeom prst="rect">
              <a:avLst/>
            </a:prstGeom>
          </p:spPr>
        </p:pic>
        <p:pic>
          <p:nvPicPr>
            <p:cNvPr id="6" name="Picture 2" descr="page7image9853024">
              <a:extLst>
                <a:ext uri="{FF2B5EF4-FFF2-40B4-BE49-F238E27FC236}">
                  <a16:creationId xmlns:a16="http://schemas.microsoft.com/office/drawing/2014/main" id="{F55E31EC-4FDB-D847-A43C-D964645AAF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1143453"/>
              <a:ext cx="4421459" cy="33358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38271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1EAB2E51-599C-924F-ADFD-7CAA0678D38A}"/>
              </a:ext>
            </a:extLst>
          </p:cNvPr>
          <p:cNvGrpSpPr/>
          <p:nvPr/>
        </p:nvGrpSpPr>
        <p:grpSpPr>
          <a:xfrm>
            <a:off x="1875296" y="1843467"/>
            <a:ext cx="8397134" cy="1977699"/>
            <a:chOff x="642135" y="1534210"/>
            <a:chExt cx="10878328" cy="262059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D00D0AB-B292-7948-A028-6B3DF76A96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135" y="1534210"/>
              <a:ext cx="3623975" cy="262059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2BC7AF39-CD7A-4548-83FA-AA40612BC3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48551" y="1534210"/>
              <a:ext cx="2211124" cy="2620590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D1BEB92B-4B21-A644-912D-8825D298A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29936" y="1571832"/>
              <a:ext cx="3790527" cy="25751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2109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page3image9520352">
            <a:extLst>
              <a:ext uri="{FF2B5EF4-FFF2-40B4-BE49-F238E27FC236}">
                <a16:creationId xmlns:a16="http://schemas.microsoft.com/office/drawing/2014/main" id="{A8601F9C-FA4F-C249-AF81-977AC85D9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1409" y="969641"/>
            <a:ext cx="3850732" cy="288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page4image9600656">
            <a:extLst>
              <a:ext uri="{FF2B5EF4-FFF2-40B4-BE49-F238E27FC236}">
                <a16:creationId xmlns:a16="http://schemas.microsoft.com/office/drawing/2014/main" id="{BE8A9DD2-184F-2543-8E2E-39999E3EB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014" y="957285"/>
            <a:ext cx="3839406" cy="288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372554B6-3570-334A-AF30-7A05E21C9471}"/>
              </a:ext>
            </a:extLst>
          </p:cNvPr>
          <p:cNvGrpSpPr/>
          <p:nvPr/>
        </p:nvGrpSpPr>
        <p:grpSpPr>
          <a:xfrm>
            <a:off x="9058130" y="840259"/>
            <a:ext cx="3484160" cy="3048433"/>
            <a:chOff x="0" y="0"/>
            <a:chExt cx="2616200" cy="2247900"/>
          </a:xfrm>
        </p:grpSpPr>
        <p:pic>
          <p:nvPicPr>
            <p:cNvPr id="7" name="Picture 4" descr="page8image9800960">
              <a:extLst>
                <a:ext uri="{FF2B5EF4-FFF2-40B4-BE49-F238E27FC236}">
                  <a16:creationId xmlns:a16="http://schemas.microsoft.com/office/drawing/2014/main" id="{012038CA-E2DF-8841-BB60-A6B6C4182D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616200" cy="1130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5" descr="page8image9803456">
              <a:extLst>
                <a:ext uri="{FF2B5EF4-FFF2-40B4-BE49-F238E27FC236}">
                  <a16:creationId xmlns:a16="http://schemas.microsoft.com/office/drawing/2014/main" id="{4C9FBF83-801D-5341-A55B-CF67C16567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130300"/>
              <a:ext cx="2616200" cy="1117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26968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D5B52E3E-96FA-954A-9772-3996C1AD3D6E}"/>
              </a:ext>
            </a:extLst>
          </p:cNvPr>
          <p:cNvGrpSpPr/>
          <p:nvPr/>
        </p:nvGrpSpPr>
        <p:grpSpPr>
          <a:xfrm>
            <a:off x="2187145" y="815546"/>
            <a:ext cx="7945783" cy="4670854"/>
            <a:chOff x="1112108" y="358346"/>
            <a:chExt cx="7945783" cy="4670854"/>
          </a:xfrm>
        </p:grpSpPr>
        <p:pic>
          <p:nvPicPr>
            <p:cNvPr id="5121" name="Picture 1" descr="page3image9929120">
              <a:extLst>
                <a:ext uri="{FF2B5EF4-FFF2-40B4-BE49-F238E27FC236}">
                  <a16:creationId xmlns:a16="http://schemas.microsoft.com/office/drawing/2014/main" id="{303B4723-4B0C-4341-BC1F-638044AEB8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1766" y="358346"/>
              <a:ext cx="6266978" cy="2434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0AAF8C6C-1CDB-8446-B41C-901082BD7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12108" y="2989869"/>
              <a:ext cx="3378869" cy="2039331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3C90257-15EB-FF43-9FA7-A286EDF7B3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82624" y="2989868"/>
              <a:ext cx="3875267" cy="20393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0879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24D073D-5073-4446-B5E8-F7051446F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982" y="305569"/>
            <a:ext cx="2295688" cy="233842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DB02928-24DA-F347-B838-B329E7B9A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838" y="3254398"/>
            <a:ext cx="6922614" cy="307877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515A592-2EBB-864D-AEB0-2807D6618B87}"/>
              </a:ext>
            </a:extLst>
          </p:cNvPr>
          <p:cNvSpPr txBox="1"/>
          <p:nvPr/>
        </p:nvSpPr>
        <p:spPr>
          <a:xfrm>
            <a:off x="4068094" y="2667130"/>
            <a:ext cx="490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/>
              <a:t>A</a:t>
            </a:r>
            <a:endParaRPr kumimoji="1" lang="zh-CN" altLang="en-US" sz="2400" b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C0B540C-5015-DF43-8A13-1DE7D01943C2}"/>
              </a:ext>
            </a:extLst>
          </p:cNvPr>
          <p:cNvSpPr txBox="1"/>
          <p:nvPr/>
        </p:nvSpPr>
        <p:spPr>
          <a:xfrm>
            <a:off x="7430265" y="2766969"/>
            <a:ext cx="490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/>
              <a:t>B</a:t>
            </a:r>
            <a:endParaRPr kumimoji="1" lang="zh-CN" altLang="en-US" sz="2400" b="1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4B11779-6080-AC47-89EF-A2C6114BD174}"/>
              </a:ext>
            </a:extLst>
          </p:cNvPr>
          <p:cNvSpPr txBox="1"/>
          <p:nvPr/>
        </p:nvSpPr>
        <p:spPr>
          <a:xfrm>
            <a:off x="5845579" y="6333169"/>
            <a:ext cx="490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/>
              <a:t>C</a:t>
            </a:r>
            <a:endParaRPr kumimoji="1" lang="zh-CN" altLang="en-US" sz="2400" b="1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2329FEE9-05D2-CD45-99B9-5D89C7139B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079" y="374522"/>
            <a:ext cx="4364373" cy="226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782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7</Words>
  <Application>Microsoft Macintosh PowerPoint</Application>
  <PresentationFormat>宽屏</PresentationFormat>
  <Paragraphs>7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 Jianyu</dc:creator>
  <cp:lastModifiedBy>Zhou Jianyu</cp:lastModifiedBy>
  <cp:revision>11</cp:revision>
  <dcterms:created xsi:type="dcterms:W3CDTF">2019-11-29T10:14:01Z</dcterms:created>
  <dcterms:modified xsi:type="dcterms:W3CDTF">2019-11-29T12:46:58Z</dcterms:modified>
</cp:coreProperties>
</file>

<file path=docProps/thumbnail.jpeg>
</file>